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5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75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48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90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34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38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99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0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2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23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52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66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924E9-522C-400B-8278-8B85D827EC8F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A80B8-398B-49E6-876B-7B4B2E286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30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871" y="4572000"/>
            <a:ext cx="4773328" cy="598545"/>
          </a:xfrm>
          <a:noFill/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GB" sz="3600" b="1" dirty="0" smtClean="0"/>
              <a:t>Dr Debra Patten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Director of Anatomy and Clinical Skills</a:t>
            </a:r>
            <a:br>
              <a:rPr lang="en-GB" sz="2200" dirty="0" smtClean="0"/>
            </a:br>
            <a:r>
              <a:rPr lang="en-GB" sz="2200" dirty="0" smtClean="0"/>
              <a:t>School of Medical Education</a:t>
            </a:r>
            <a:r>
              <a:rPr lang="en-GB" sz="2700" dirty="0" smtClean="0"/>
              <a:t/>
            </a:r>
            <a:br>
              <a:rPr lang="en-GB" sz="2700" dirty="0" smtClean="0"/>
            </a:br>
            <a:endParaRPr lang="en-GB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454" y="899592"/>
            <a:ext cx="6850473" cy="110015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2800" dirty="0">
                <a:solidFill>
                  <a:schemeClr val="tx1"/>
                </a:solidFill>
              </a:rPr>
              <a:t>‘</a:t>
            </a:r>
            <a:r>
              <a:rPr lang="en-GB" sz="2800" b="1" dirty="0">
                <a:solidFill>
                  <a:schemeClr val="tx1"/>
                </a:solidFill>
              </a:rPr>
              <a:t>Ultrasound in the undergraduate medical curriculum in the UK: </a:t>
            </a:r>
            <a:r>
              <a:rPr lang="en-GB" sz="2800" i="1" dirty="0">
                <a:solidFill>
                  <a:schemeClr val="tx1"/>
                </a:solidFill>
              </a:rPr>
              <a:t>where are we at and where are we going next?</a:t>
            </a:r>
            <a:r>
              <a:rPr lang="en-GB" sz="2800" dirty="0">
                <a:solidFill>
                  <a:schemeClr val="tx1"/>
                </a:solidFill>
              </a:rPr>
              <a:t>’</a:t>
            </a:r>
            <a:endParaRPr lang="en-GB" sz="2800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658" y="2425469"/>
            <a:ext cx="60822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spc="150" dirty="0" smtClean="0"/>
              <a:t>Tuesday, 20</a:t>
            </a:r>
            <a:r>
              <a:rPr lang="en-GB" sz="2000" b="1" spc="150" baseline="30000" dirty="0" smtClean="0"/>
              <a:t>th</a:t>
            </a:r>
            <a:r>
              <a:rPr lang="en-GB" sz="2000" b="1" spc="150" dirty="0" smtClean="0"/>
              <a:t> March 2018, </a:t>
            </a:r>
          </a:p>
          <a:p>
            <a:pPr algn="ctr"/>
            <a:r>
              <a:rPr lang="en-GB" sz="2000" b="1" dirty="0" smtClean="0"/>
              <a:t>1.00 – 2.00 pm</a:t>
            </a:r>
          </a:p>
          <a:p>
            <a:pPr algn="ctr"/>
            <a:endParaRPr lang="en-GB" sz="1200" dirty="0" smtClean="0"/>
          </a:p>
          <a:p>
            <a:pPr algn="ctr"/>
            <a:r>
              <a:rPr lang="en-GB" sz="1900" dirty="0" smtClean="0"/>
              <a:t>Venue: Basement Seminar Room, Centre for Cancer Research and Cell Biology (CCRCB)</a:t>
            </a:r>
            <a:endParaRPr lang="en-GB" sz="19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7956378"/>
            <a:ext cx="2197191" cy="753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3243" y="7164288"/>
            <a:ext cx="10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Sponsors:</a:t>
            </a:r>
            <a:endParaRPr lang="en-GB" dirty="0"/>
          </a:p>
        </p:txBody>
      </p:sp>
      <p:sp>
        <p:nvSpPr>
          <p:cNvPr id="7" name="AutoShape 4" descr="Newcastle University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6" descr="Newcastle University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Image result for newcastle uni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326" y="5436096"/>
            <a:ext cx="2200418" cy="77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92" y="7956377"/>
            <a:ext cx="2087489" cy="75310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04075" y="256894"/>
            <a:ext cx="5912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School of Medicine, Dentistry &amp; Biomedical Sciences</a:t>
            </a:r>
          </a:p>
          <a:p>
            <a:pPr algn="ctr"/>
            <a:r>
              <a:rPr lang="en-GB" sz="1600" dirty="0" smtClean="0"/>
              <a:t>Centre for Biomedical Sciences Education</a:t>
            </a:r>
            <a:endParaRPr lang="en-GB" sz="1600" dirty="0"/>
          </a:p>
        </p:txBody>
      </p:sp>
      <p:pic>
        <p:nvPicPr>
          <p:cNvPr id="16" name="Picture 15" descr="C:\Users\ndp32\AppData\Local\Microsoft\Windows\INetCache\Content.Word\updated-photo-2014c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43" y="4030775"/>
            <a:ext cx="1700789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1" t="19664" r="19409" b="7303"/>
          <a:stretch/>
        </p:blipFill>
        <p:spPr bwMode="auto">
          <a:xfrm>
            <a:off x="5028818" y="7533620"/>
            <a:ext cx="1928574" cy="16103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4357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66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Dr Debra Patten Director of Anatomy and Clinical Skills School of Medical Education </vt:lpstr>
    </vt:vector>
  </TitlesOfParts>
  <Company>Medicine, Dentistry and Biomedical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 Prem Kumar Institute of Clinical Sciences Head of the Institute of Clinical Sciences Professor of Physiological Science</dc:title>
  <dc:creator>Chris J</dc:creator>
  <cp:lastModifiedBy>Windows User</cp:lastModifiedBy>
  <cp:revision>35</cp:revision>
  <cp:lastPrinted>2018-02-14T14:38:24Z</cp:lastPrinted>
  <dcterms:created xsi:type="dcterms:W3CDTF">2017-01-09T12:19:27Z</dcterms:created>
  <dcterms:modified xsi:type="dcterms:W3CDTF">2018-03-06T12:04:52Z</dcterms:modified>
</cp:coreProperties>
</file>